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257" r:id="rId5"/>
    <p:sldId id="256" r:id="rId6"/>
    <p:sldId id="259" r:id="rId7"/>
    <p:sldId id="260" r:id="rId8"/>
    <p:sldId id="258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2"/>
    <p:restoredTop sz="95480"/>
  </p:normalViewPr>
  <p:slideViewPr>
    <p:cSldViewPr snapToGrid="0" snapToObjects="1">
      <p:cViewPr varScale="1">
        <p:scale>
          <a:sx n="149" d="100"/>
          <a:sy n="149" d="100"/>
        </p:scale>
        <p:origin x="2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cCann" userId="8780d60a-597c-4b53-ba8a-7055ca85b189" providerId="ADAL" clId="{B2CCD25D-BD23-864C-9F74-CD34C2E1A5C1}"/>
    <pc:docChg chg="modSld">
      <pc:chgData name="Daniel McCann" userId="8780d60a-597c-4b53-ba8a-7055ca85b189" providerId="ADAL" clId="{B2CCD25D-BD23-864C-9F74-CD34C2E1A5C1}" dt="2022-01-20T15:26:10.636" v="48" actId="1076"/>
      <pc:docMkLst>
        <pc:docMk/>
      </pc:docMkLst>
      <pc:sldChg chg="modSp mod">
        <pc:chgData name="Daniel McCann" userId="8780d60a-597c-4b53-ba8a-7055ca85b189" providerId="ADAL" clId="{B2CCD25D-BD23-864C-9F74-CD34C2E1A5C1}" dt="2022-01-20T15:21:12.065" v="31" actId="20577"/>
        <pc:sldMkLst>
          <pc:docMk/>
          <pc:sldMk cId="734676355" sldId="256"/>
        </pc:sldMkLst>
      </pc:sldChg>
      <pc:sldChg chg="addSp modSp mod">
        <pc:chgData name="Daniel McCann" userId="8780d60a-597c-4b53-ba8a-7055ca85b189" providerId="ADAL" clId="{B2CCD25D-BD23-864C-9F74-CD34C2E1A5C1}" dt="2022-01-20T15:26:10.636" v="48" actId="1076"/>
        <pc:sldMkLst>
          <pc:docMk/>
          <pc:sldMk cId="1833947036" sldId="259"/>
        </pc:sldMkLst>
      </pc:sldChg>
    </pc:docChg>
  </pc:docChgLst>
  <pc:docChgLst>
    <pc:chgData name="Daniel McCann" userId="8780d60a-597c-4b53-ba8a-7055ca85b189" providerId="ADAL" clId="{084BA141-1E70-CC42-8B92-E9CB194DCA62}"/>
    <pc:docChg chg="custSel modSld">
      <pc:chgData name="Daniel McCann" userId="8780d60a-597c-4b53-ba8a-7055ca85b189" providerId="ADAL" clId="{084BA141-1E70-CC42-8B92-E9CB194DCA62}" dt="2020-03-20T12:24:31.647" v="128" actId="1076"/>
      <pc:docMkLst>
        <pc:docMk/>
      </pc:docMkLst>
      <pc:sldChg chg="addSp delSp modSp">
        <pc:chgData name="Daniel McCann" userId="8780d60a-597c-4b53-ba8a-7055ca85b189" providerId="ADAL" clId="{084BA141-1E70-CC42-8B92-E9CB194DCA62}" dt="2020-03-20T12:24:31.647" v="128" actId="1076"/>
        <pc:sldMkLst>
          <pc:docMk/>
          <pc:sldMk cId="1672000374" sldId="260"/>
        </pc:sldMkLst>
      </pc:sldChg>
    </pc:docChg>
  </pc:docChgLst>
  <pc:docChgLst>
    <pc:chgData name="Daniel McCann" userId="8780d60a-597c-4b53-ba8a-7055ca85b189" providerId="ADAL" clId="{7AE65C12-5F6C-1241-9700-A1F53FCEE766}"/>
    <pc:docChg chg="modSld">
      <pc:chgData name="Daniel McCann" userId="8780d60a-597c-4b53-ba8a-7055ca85b189" providerId="ADAL" clId="{7AE65C12-5F6C-1241-9700-A1F53FCEE766}" dt="2024-06-07T08:39:46.724" v="56" actId="20577"/>
      <pc:docMkLst>
        <pc:docMk/>
      </pc:docMkLst>
      <pc:sldChg chg="modSp mod">
        <pc:chgData name="Daniel McCann" userId="8780d60a-597c-4b53-ba8a-7055ca85b189" providerId="ADAL" clId="{7AE65C12-5F6C-1241-9700-A1F53FCEE766}" dt="2024-06-07T08:39:46.724" v="56" actId="20577"/>
        <pc:sldMkLst>
          <pc:docMk/>
          <pc:sldMk cId="734676355" sldId="256"/>
        </pc:sldMkLst>
      </pc:sldChg>
    </pc:docChg>
  </pc:docChgLst>
  <pc:docChgLst>
    <pc:chgData name="Lee Payne" userId="4fdd8a30-39bf-40c8-9d3b-7522c84a80c7" providerId="ADAL" clId="{A5E7281B-183C-9D47-A72D-89357E949AD5}"/>
    <pc:docChg chg="modSld">
      <pc:chgData name="Lee Payne" userId="4fdd8a30-39bf-40c8-9d3b-7522c84a80c7" providerId="ADAL" clId="{A5E7281B-183C-9D47-A72D-89357E949AD5}" dt="2021-05-27T10:59:13.749" v="62" actId="20577"/>
      <pc:docMkLst>
        <pc:docMk/>
      </pc:docMkLst>
      <pc:sldChg chg="modSp mod">
        <pc:chgData name="Lee Payne" userId="4fdd8a30-39bf-40c8-9d3b-7522c84a80c7" providerId="ADAL" clId="{A5E7281B-183C-9D47-A72D-89357E949AD5}" dt="2021-05-27T10:59:13.749" v="62" actId="20577"/>
        <pc:sldMkLst>
          <pc:docMk/>
          <pc:sldMk cId="807783921" sldId="262"/>
        </pc:sldMkLst>
      </pc:sldChg>
    </pc:docChg>
  </pc:docChgLst>
  <pc:docChgLst>
    <pc:chgData name="Lee Ratcliff" userId="4fa0cd38-0a35-43e5-a2b8-93648c60e751" providerId="ADAL" clId="{6F1E2AB3-AE0A-1246-AF47-E648B88B7F99}"/>
    <pc:docChg chg="custSel modSld">
      <pc:chgData name="Lee Ratcliff" userId="4fa0cd38-0a35-43e5-a2b8-93648c60e751" providerId="ADAL" clId="{6F1E2AB3-AE0A-1246-AF47-E648B88B7F99}" dt="2020-04-16T08:11:30.258" v="1" actId="478"/>
      <pc:docMkLst>
        <pc:docMk/>
      </pc:docMkLst>
      <pc:sldChg chg="delSp">
        <pc:chgData name="Lee Ratcliff" userId="4fa0cd38-0a35-43e5-a2b8-93648c60e751" providerId="ADAL" clId="{6F1E2AB3-AE0A-1246-AF47-E648B88B7F99}" dt="2020-04-16T08:11:30.258" v="1" actId="478"/>
        <pc:sldMkLst>
          <pc:docMk/>
          <pc:sldMk cId="1833947036" sldId="259"/>
        </pc:sldMkLst>
      </pc:sldChg>
    </pc:docChg>
  </pc:docChgLst>
  <pc:docChgLst>
    <pc:chgData name="Lee Payne" userId="4fdd8a30-39bf-40c8-9d3b-7522c84a80c7" providerId="ADAL" clId="{70851FA6-2FC7-3F45-8E31-CEE90830F95A}"/>
    <pc:docChg chg="custSel modSld">
      <pc:chgData name="Lee Payne" userId="4fdd8a30-39bf-40c8-9d3b-7522c84a80c7" providerId="ADAL" clId="{70851FA6-2FC7-3F45-8E31-CEE90830F95A}" dt="2025-01-30T13:09:13.512" v="5" actId="20577"/>
      <pc:docMkLst>
        <pc:docMk/>
      </pc:docMkLst>
      <pc:sldChg chg="modSp mod">
        <pc:chgData name="Lee Payne" userId="4fdd8a30-39bf-40c8-9d3b-7522c84a80c7" providerId="ADAL" clId="{70851FA6-2FC7-3F45-8E31-CEE90830F95A}" dt="2025-01-30T13:09:13.512" v="5" actId="20577"/>
        <pc:sldMkLst>
          <pc:docMk/>
          <pc:sldMk cId="734676355" sldId="256"/>
        </pc:sldMkLst>
      </pc:sldChg>
      <pc:sldChg chg="addSp delSp modSp mod">
        <pc:chgData name="Lee Payne" userId="4fdd8a30-39bf-40c8-9d3b-7522c84a80c7" providerId="ADAL" clId="{70851FA6-2FC7-3F45-8E31-CEE90830F95A}" dt="2025-01-30T13:08:55.617" v="3" actId="14100"/>
        <pc:sldMkLst>
          <pc:docMk/>
          <pc:sldMk cId="1833947036" sldId="259"/>
        </pc:sldMkLst>
      </pc:sldChg>
    </pc:docChg>
  </pc:docChgLst>
  <pc:docChgLst>
    <pc:chgData name="Lee Ratcliff" userId="4fa0cd38-0a35-43e5-a2b8-93648c60e751" providerId="ADAL" clId="{C7713AFA-FEC0-A74E-8D60-DD40EB1FEAE9}"/>
    <pc:docChg chg="modSld">
      <pc:chgData name="Lee Ratcliff" userId="4fa0cd38-0a35-43e5-a2b8-93648c60e751" providerId="ADAL" clId="{C7713AFA-FEC0-A74E-8D60-DD40EB1FEAE9}" dt="2023-06-14T15:10:11.666" v="46" actId="20577"/>
      <pc:docMkLst>
        <pc:docMk/>
      </pc:docMkLst>
      <pc:sldChg chg="modSp mod">
        <pc:chgData name="Lee Ratcliff" userId="4fa0cd38-0a35-43e5-a2b8-93648c60e751" providerId="ADAL" clId="{C7713AFA-FEC0-A74E-8D60-DD40EB1FEAE9}" dt="2023-06-14T15:10:11.666" v="46" actId="20577"/>
        <pc:sldMkLst>
          <pc:docMk/>
          <pc:sldMk cId="734676355" sldId="256"/>
        </pc:sldMkLst>
      </pc:sldChg>
      <pc:sldChg chg="addSp delSp modSp mod">
        <pc:chgData name="Lee Ratcliff" userId="4fa0cd38-0a35-43e5-a2b8-93648c60e751" providerId="ADAL" clId="{C7713AFA-FEC0-A74E-8D60-DD40EB1FEAE9}" dt="2023-06-14T15:08:29.919" v="35"/>
        <pc:sldMkLst>
          <pc:docMk/>
          <pc:sldMk cId="1833947036" sldId="259"/>
        </pc:sldMkLst>
      </pc:sldChg>
    </pc:docChg>
  </pc:docChgLst>
  <pc:docChgLst>
    <pc:chgData name="Daniel McCann" userId="8780d60a-597c-4b53-ba8a-7055ca85b189" providerId="ADAL" clId="{53346A5C-A8B8-2245-BAFE-209FC1340608}"/>
    <pc:docChg chg="modSld">
      <pc:chgData name="Daniel McCann" userId="8780d60a-597c-4b53-ba8a-7055ca85b189" providerId="ADAL" clId="{53346A5C-A8B8-2245-BAFE-209FC1340608}" dt="2023-02-16T17:17:18.343" v="62" actId="20577"/>
      <pc:docMkLst>
        <pc:docMk/>
      </pc:docMkLst>
      <pc:sldChg chg="modSp mod">
        <pc:chgData name="Daniel McCann" userId="8780d60a-597c-4b53-ba8a-7055ca85b189" providerId="ADAL" clId="{53346A5C-A8B8-2245-BAFE-209FC1340608}" dt="2023-02-16T17:17:18.343" v="62" actId="20577"/>
        <pc:sldMkLst>
          <pc:docMk/>
          <pc:sldMk cId="734676355" sldId="256"/>
        </pc:sldMkLst>
      </pc:sldChg>
    </pc:docChg>
  </pc:docChgLst>
  <pc:docChgLst>
    <pc:chgData name="Daniel McCann" userId="8780d60a-597c-4b53-ba8a-7055ca85b189" providerId="ADAL" clId="{D2BFBA5B-C199-3145-BB2F-75F664681005}"/>
    <pc:docChg chg="custSel delSld modSld">
      <pc:chgData name="Daniel McCann" userId="8780d60a-597c-4b53-ba8a-7055ca85b189" providerId="ADAL" clId="{D2BFBA5B-C199-3145-BB2F-75F664681005}" dt="2021-11-04T13:02:13.016" v="319"/>
      <pc:docMkLst>
        <pc:docMk/>
      </pc:docMkLst>
      <pc:sldChg chg="modSp mod">
        <pc:chgData name="Daniel McCann" userId="8780d60a-597c-4b53-ba8a-7055ca85b189" providerId="ADAL" clId="{D2BFBA5B-C199-3145-BB2F-75F664681005}" dt="2021-11-02T08:48:19.524" v="234" actId="20577"/>
        <pc:sldMkLst>
          <pc:docMk/>
          <pc:sldMk cId="734676355" sldId="256"/>
        </pc:sldMkLst>
      </pc:sldChg>
      <pc:sldChg chg="modSp mod">
        <pc:chgData name="Daniel McCann" userId="8780d60a-597c-4b53-ba8a-7055ca85b189" providerId="ADAL" clId="{D2BFBA5B-C199-3145-BB2F-75F664681005}" dt="2021-11-02T08:44:30.303" v="26" actId="20577"/>
        <pc:sldMkLst>
          <pc:docMk/>
          <pc:sldMk cId="1625298813" sldId="257"/>
        </pc:sldMkLst>
      </pc:sldChg>
      <pc:sldChg chg="addSp delSp modSp mod">
        <pc:chgData name="Daniel McCann" userId="8780d60a-597c-4b53-ba8a-7055ca85b189" providerId="ADAL" clId="{D2BFBA5B-C199-3145-BB2F-75F664681005}" dt="2021-11-04T13:02:13.016" v="319"/>
        <pc:sldMkLst>
          <pc:docMk/>
          <pc:sldMk cId="1833947036" sldId="259"/>
        </pc:sldMkLst>
      </pc:sldChg>
      <pc:sldChg chg="delSp del mod">
        <pc:chgData name="Daniel McCann" userId="8780d60a-597c-4b53-ba8a-7055ca85b189" providerId="ADAL" clId="{D2BFBA5B-C199-3145-BB2F-75F664681005}" dt="2021-11-02T08:48:41.469" v="243" actId="2696"/>
        <pc:sldMkLst>
          <pc:docMk/>
          <pc:sldMk cId="1672000374" sldId="260"/>
        </pc:sldMkLst>
      </pc:sldChg>
      <pc:sldChg chg="modSp mod">
        <pc:chgData name="Daniel McCann" userId="8780d60a-597c-4b53-ba8a-7055ca85b189" providerId="ADAL" clId="{D2BFBA5B-C199-3145-BB2F-75F664681005}" dt="2021-11-02T08:48:31.740" v="239" actId="20577"/>
        <pc:sldMkLst>
          <pc:docMk/>
          <pc:sldMk cId="807783921" sldId="262"/>
        </pc:sldMkLst>
      </pc:sldChg>
    </pc:docChg>
  </pc:docChgLst>
  <pc:docChgLst>
    <pc:chgData name="Lee Payne" userId="4fdd8a30-39bf-40c8-9d3b-7522c84a80c7" providerId="ADAL" clId="{047B9ADC-F0A6-384C-9D4A-6EA9928659D2}"/>
    <pc:docChg chg="custSel delSld modSld">
      <pc:chgData name="Lee Payne" userId="4fdd8a30-39bf-40c8-9d3b-7522c84a80c7" providerId="ADAL" clId="{047B9ADC-F0A6-384C-9D4A-6EA9928659D2}" dt="2024-04-16T13:39:26.058" v="5" actId="2711"/>
      <pc:docMkLst>
        <pc:docMk/>
      </pc:docMkLst>
      <pc:sldChg chg="modSp mod">
        <pc:chgData name="Lee Payne" userId="4fdd8a30-39bf-40c8-9d3b-7522c84a80c7" providerId="ADAL" clId="{047B9ADC-F0A6-384C-9D4A-6EA9928659D2}" dt="2024-04-16T13:39:26.058" v="5" actId="2711"/>
        <pc:sldMkLst>
          <pc:docMk/>
          <pc:sldMk cId="734676355" sldId="256"/>
        </pc:sldMkLst>
      </pc:sldChg>
      <pc:sldChg chg="addSp delSp modSp mod">
        <pc:chgData name="Lee Payne" userId="4fdd8a30-39bf-40c8-9d3b-7522c84a80c7" providerId="ADAL" clId="{047B9ADC-F0A6-384C-9D4A-6EA9928659D2}" dt="2024-04-16T13:38:37.382" v="4" actId="14100"/>
        <pc:sldMkLst>
          <pc:docMk/>
          <pc:sldMk cId="1833947036" sldId="259"/>
        </pc:sldMkLst>
      </pc:sldChg>
      <pc:sldChg chg="del">
        <pc:chgData name="Lee Payne" userId="4fdd8a30-39bf-40c8-9d3b-7522c84a80c7" providerId="ADAL" clId="{047B9ADC-F0A6-384C-9D4A-6EA9928659D2}" dt="2024-04-16T13:38:15.777" v="0" actId="2696"/>
        <pc:sldMkLst>
          <pc:docMk/>
          <pc:sldMk cId="807783921" sldId="262"/>
        </pc:sldMkLst>
      </pc:sldChg>
    </pc:docChg>
  </pc:docChgLst>
  <pc:docChgLst>
    <pc:chgData name="Lee Ratcliff" userId="4fa0cd38-0a35-43e5-a2b8-93648c60e751" providerId="ADAL" clId="{84D31B98-0905-5F4A-AA18-5D1473689EDA}"/>
    <pc:docChg chg="undo custSel modSld">
      <pc:chgData name="Lee Ratcliff" userId="4fa0cd38-0a35-43e5-a2b8-93648c60e751" providerId="ADAL" clId="{84D31B98-0905-5F4A-AA18-5D1473689EDA}" dt="2021-07-07T13:27:35.962" v="37" actId="20577"/>
      <pc:docMkLst>
        <pc:docMk/>
      </pc:docMkLst>
    </pc:docChg>
  </pc:docChgLst>
  <pc:docChgLst>
    <pc:chgData name="Lee Payne" userId="4fdd8a30-39bf-40c8-9d3b-7522c84a80c7" providerId="ADAL" clId="{B2385B22-2AC7-DE4A-9B3D-42F7DA6C3D49}"/>
    <pc:docChg chg="custSel modSld">
      <pc:chgData name="Lee Payne" userId="4fdd8a30-39bf-40c8-9d3b-7522c84a80c7" providerId="ADAL" clId="{B2385B22-2AC7-DE4A-9B3D-42F7DA6C3D49}" dt="2019-06-10T09:24:46.651" v="17" actId="1076"/>
      <pc:docMkLst>
        <pc:docMk/>
      </pc:docMkLst>
      <pc:sldChg chg="modSp">
        <pc:chgData name="Lee Payne" userId="4fdd8a30-39bf-40c8-9d3b-7522c84a80c7" providerId="ADAL" clId="{B2385B22-2AC7-DE4A-9B3D-42F7DA6C3D49}" dt="2019-06-10T09:23:52.160" v="9" actId="20577"/>
        <pc:sldMkLst>
          <pc:docMk/>
          <pc:sldMk cId="734676355" sldId="256"/>
        </pc:sldMkLst>
      </pc:sldChg>
      <pc:sldChg chg="addSp delSp modSp">
        <pc:chgData name="Lee Payne" userId="4fdd8a30-39bf-40c8-9d3b-7522c84a80c7" providerId="ADAL" clId="{B2385B22-2AC7-DE4A-9B3D-42F7DA6C3D49}" dt="2019-06-10T09:24:40.212" v="16" actId="1076"/>
        <pc:sldMkLst>
          <pc:docMk/>
          <pc:sldMk cId="1833947036" sldId="259"/>
        </pc:sldMkLst>
      </pc:sldChg>
      <pc:sldChg chg="delSp modSp">
        <pc:chgData name="Lee Payne" userId="4fdd8a30-39bf-40c8-9d3b-7522c84a80c7" providerId="ADAL" clId="{B2385B22-2AC7-DE4A-9B3D-42F7DA6C3D49}" dt="2019-06-10T09:24:46.651" v="17" actId="1076"/>
        <pc:sldMkLst>
          <pc:docMk/>
          <pc:sldMk cId="1672000374" sldId="260"/>
        </pc:sldMkLst>
      </pc:sldChg>
    </pc:docChg>
  </pc:docChgLst>
  <pc:docChgLst>
    <pc:chgData name="Lee Payne" userId="4fdd8a30-39bf-40c8-9d3b-7522c84a80c7" providerId="ADAL" clId="{E68CC5D8-FE16-512C-866C-74F13205C5BB}"/>
    <pc:docChg chg="undo custSel addSld modSld">
      <pc:chgData name="Lee Payne" userId="4fdd8a30-39bf-40c8-9d3b-7522c84a80c7" providerId="ADAL" clId="{E68CC5D8-FE16-512C-866C-74F13205C5BB}" dt="2025-08-21T08:16:39.370" v="61" actId="1076"/>
      <pc:docMkLst>
        <pc:docMk/>
      </pc:docMkLst>
      <pc:sldChg chg="modSp mod">
        <pc:chgData name="Lee Payne" userId="4fdd8a30-39bf-40c8-9d3b-7522c84a80c7" providerId="ADAL" clId="{E68CC5D8-FE16-512C-866C-74F13205C5BB}" dt="2025-08-21T08:15:53.911" v="45" actId="1076"/>
        <pc:sldMkLst>
          <pc:docMk/>
          <pc:sldMk cId="1833947036" sldId="259"/>
        </pc:sldMkLst>
        <pc:spChg chg="mod">
          <ac:chgData name="Lee Payne" userId="4fdd8a30-39bf-40c8-9d3b-7522c84a80c7" providerId="ADAL" clId="{E68CC5D8-FE16-512C-866C-74F13205C5BB}" dt="2025-08-21T08:15:53.911" v="45" actId="1076"/>
          <ac:spMkLst>
            <pc:docMk/>
            <pc:sldMk cId="1833947036" sldId="259"/>
            <ac:spMk id="10" creationId="{5F2AFC1C-9599-697D-BA58-008DC2718A72}"/>
          </ac:spMkLst>
        </pc:spChg>
      </pc:sldChg>
      <pc:sldChg chg="addSp delSp modSp add mod">
        <pc:chgData name="Lee Payne" userId="4fdd8a30-39bf-40c8-9d3b-7522c84a80c7" providerId="ADAL" clId="{E68CC5D8-FE16-512C-866C-74F13205C5BB}" dt="2025-08-21T08:16:39.370" v="61" actId="1076"/>
        <pc:sldMkLst>
          <pc:docMk/>
          <pc:sldMk cId="2975521688" sldId="260"/>
        </pc:sldMkLst>
        <pc:spChg chg="mod">
          <ac:chgData name="Lee Payne" userId="4fdd8a30-39bf-40c8-9d3b-7522c84a80c7" providerId="ADAL" clId="{E68CC5D8-FE16-512C-866C-74F13205C5BB}" dt="2025-08-21T08:16:02.111" v="49" actId="20577"/>
          <ac:spMkLst>
            <pc:docMk/>
            <pc:sldMk cId="2975521688" sldId="260"/>
            <ac:spMk id="2" creationId="{6E9CF8E8-8782-5699-0757-FF815972A573}"/>
          </ac:spMkLst>
        </pc:spChg>
        <pc:spChg chg="del">
          <ac:chgData name="Lee Payne" userId="4fdd8a30-39bf-40c8-9d3b-7522c84a80c7" providerId="ADAL" clId="{E68CC5D8-FE16-512C-866C-74F13205C5BB}" dt="2025-08-21T08:15:34.626" v="43" actId="478"/>
          <ac:spMkLst>
            <pc:docMk/>
            <pc:sldMk cId="2975521688" sldId="260"/>
            <ac:spMk id="10" creationId="{048BE59B-8F01-E704-0D7F-45B11D41DCBB}"/>
          </ac:spMkLst>
        </pc:spChg>
        <pc:spChg chg="del">
          <ac:chgData name="Lee Payne" userId="4fdd8a30-39bf-40c8-9d3b-7522c84a80c7" providerId="ADAL" clId="{E68CC5D8-FE16-512C-866C-74F13205C5BB}" dt="2025-08-21T08:15:36.451" v="44" actId="478"/>
          <ac:spMkLst>
            <pc:docMk/>
            <pc:sldMk cId="2975521688" sldId="260"/>
            <ac:spMk id="26" creationId="{D2DFCD5E-AA68-05E1-19CF-41EC5984C2A7}"/>
          </ac:spMkLst>
        </pc:spChg>
        <pc:picChg chg="del">
          <ac:chgData name="Lee Payne" userId="4fdd8a30-39bf-40c8-9d3b-7522c84a80c7" providerId="ADAL" clId="{E68CC5D8-FE16-512C-866C-74F13205C5BB}" dt="2025-08-21T08:15:31.821" v="42" actId="478"/>
          <ac:picMkLst>
            <pc:docMk/>
            <pc:sldMk cId="2975521688" sldId="260"/>
            <ac:picMk id="4" creationId="{0BB7492E-11B8-5687-60B0-8F0BFD41C09D}"/>
          </ac:picMkLst>
        </pc:picChg>
        <pc:picChg chg="del">
          <ac:chgData name="Lee Payne" userId="4fdd8a30-39bf-40c8-9d3b-7522c84a80c7" providerId="ADAL" clId="{E68CC5D8-FE16-512C-866C-74F13205C5BB}" dt="2025-08-21T08:15:30.788" v="41" actId="478"/>
          <ac:picMkLst>
            <pc:docMk/>
            <pc:sldMk cId="2975521688" sldId="260"/>
            <ac:picMk id="5" creationId="{FCC0E5C6-B5DD-CD97-3A5D-917BA51DA588}"/>
          </ac:picMkLst>
        </pc:picChg>
        <pc:picChg chg="del">
          <ac:chgData name="Lee Payne" userId="4fdd8a30-39bf-40c8-9d3b-7522c84a80c7" providerId="ADAL" clId="{E68CC5D8-FE16-512C-866C-74F13205C5BB}" dt="2025-08-21T08:16:04.367" v="50" actId="478"/>
          <ac:picMkLst>
            <pc:docMk/>
            <pc:sldMk cId="2975521688" sldId="260"/>
            <ac:picMk id="7" creationId="{4F28A5BF-71C2-7D3E-DD27-CB55849EFF54}"/>
          </ac:picMkLst>
        </pc:picChg>
        <pc:picChg chg="add mod">
          <ac:chgData name="Lee Payne" userId="4fdd8a30-39bf-40c8-9d3b-7522c84a80c7" providerId="ADAL" clId="{E68CC5D8-FE16-512C-866C-74F13205C5BB}" dt="2025-08-21T08:16:23.664" v="55" actId="1076"/>
          <ac:picMkLst>
            <pc:docMk/>
            <pc:sldMk cId="2975521688" sldId="260"/>
            <ac:picMk id="8" creationId="{01E99C35-3227-9731-50DD-C95DD6E0FF1E}"/>
          </ac:picMkLst>
        </pc:picChg>
        <pc:picChg chg="add mod">
          <ac:chgData name="Lee Payne" userId="4fdd8a30-39bf-40c8-9d3b-7522c84a80c7" providerId="ADAL" clId="{E68CC5D8-FE16-512C-866C-74F13205C5BB}" dt="2025-08-21T08:16:39.370" v="61" actId="1076"/>
          <ac:picMkLst>
            <pc:docMk/>
            <pc:sldMk cId="2975521688" sldId="260"/>
            <ac:picMk id="16" creationId="{693651E5-0273-56B8-242C-5DDBEFF6D1CD}"/>
          </ac:picMkLst>
        </pc:picChg>
      </pc:sldChg>
    </pc:docChg>
  </pc:docChgLst>
  <pc:docChgLst>
    <pc:chgData name="Lee Payne" userId="4fdd8a30-39bf-40c8-9d3b-7522c84a80c7" providerId="ADAL" clId="{DD601FE6-E2DC-EA49-9CF4-2BDF9EB4B30B}"/>
    <pc:docChg chg="custSel modSld">
      <pc:chgData name="Lee Payne" userId="4fdd8a30-39bf-40c8-9d3b-7522c84a80c7" providerId="ADAL" clId="{DD601FE6-E2DC-EA49-9CF4-2BDF9EB4B30B}" dt="2022-05-24T08:54:35.001" v="16" actId="2062"/>
      <pc:docMkLst>
        <pc:docMk/>
      </pc:docMkLst>
      <pc:sldChg chg="modSp mod">
        <pc:chgData name="Lee Payne" userId="4fdd8a30-39bf-40c8-9d3b-7522c84a80c7" providerId="ADAL" clId="{DD601FE6-E2DC-EA49-9CF4-2BDF9EB4B30B}" dt="2022-05-24T08:54:35.001" v="16" actId="2062"/>
        <pc:sldMkLst>
          <pc:docMk/>
          <pc:sldMk cId="734676355" sldId="256"/>
        </pc:sldMkLst>
      </pc:sldChg>
      <pc:sldChg chg="delSp modSp mod">
        <pc:chgData name="Lee Payne" userId="4fdd8a30-39bf-40c8-9d3b-7522c84a80c7" providerId="ADAL" clId="{DD601FE6-E2DC-EA49-9CF4-2BDF9EB4B30B}" dt="2022-05-24T08:53:58.818" v="2" actId="1076"/>
        <pc:sldMkLst>
          <pc:docMk/>
          <pc:sldMk cId="1833947036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E7D1A-8B20-656C-C739-596DF67D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16505-1F7B-EDA0-251F-2975F654D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1319F-41DC-1914-3CB9-2D20D98DB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1CB88-C7CC-993F-777A-43B2DEBB6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1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21/08/2025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21/08/2025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21/08/2025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37" y="2540609"/>
            <a:ext cx="2536246" cy="17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5824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Andrew Davison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8312" y="3358247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389" y="3663382"/>
            <a:ext cx="966862" cy="41741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5442" y="6335898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Avenir Black" charset="0"/>
                <a:ea typeface="Avenir Black" charset="0"/>
                <a:cs typeface="Avenir Black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927793"/>
              </p:ext>
            </p:extLst>
          </p:nvPr>
        </p:nvGraphicFramePr>
        <p:xfrm>
          <a:off x="681038" y="1181100"/>
          <a:ext cx="8543924" cy="4727331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IPAF 1b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PAL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OP/2053895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31/10/2026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Highways Electrical Registration Scheme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H1173702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18/10/2027</a:t>
                      </a:r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</a:t>
                      </a:r>
                      <a:r>
                        <a:rPr lang="en-US" sz="1100" b="0" i="0" baseline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 Work</a:t>
                      </a:r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err="1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 Awards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3369838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24/05/2027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Working at Height Level 2 (RQF)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err="1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 Awards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3021029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15/02/2026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National Highways Safety 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National Highways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14-00045076</a:t>
                      </a:r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06/01/2026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CPCS – Crane Lift Supervisor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CSCS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40990822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07/08/2027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 Heavy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Avenir Black" charset="0"/>
                <a:ea typeface="Avenir Black" charset="0"/>
                <a:cs typeface="Avenir Black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Avenir Black" charset="0"/>
                <a:ea typeface="Avenir Black" charset="0"/>
                <a:cs typeface="Avenir Black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 Heavy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Avenir Black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8CFC7C-C6A2-E74C-B384-E7E556EF846E}"/>
              </a:ext>
            </a:extLst>
          </p:cNvPr>
          <p:cNvSpPr txBox="1"/>
          <p:nvPr/>
        </p:nvSpPr>
        <p:spPr>
          <a:xfrm>
            <a:off x="3783838" y="1127359"/>
            <a:ext cx="2344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 Heavy" charset="0"/>
                <a:ea typeface="Avenir Heavy" charset="0"/>
                <a:cs typeface="Avenir Heavy" charset="0"/>
              </a:rPr>
              <a:t>HEA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6424B-B51B-624E-9256-8FF64697D25F}"/>
              </a:ext>
            </a:extLst>
          </p:cNvPr>
          <p:cNvSpPr txBox="1"/>
          <p:nvPr/>
        </p:nvSpPr>
        <p:spPr>
          <a:xfrm>
            <a:off x="778330" y="1040234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venir Heavy" charset="0"/>
              </a:rPr>
              <a:t>IPAF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792C40B-B059-F94A-91E7-315D9FF8DE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94901" y="1686816"/>
            <a:ext cx="2112028" cy="1316574"/>
          </a:xfrm>
          <a:prstGeom prst="rect">
            <a:avLst/>
          </a:prstGeom>
        </p:spPr>
      </p:pic>
      <p:pic>
        <p:nvPicPr>
          <p:cNvPr id="4" name="Picture 3" descr="A person wearing a blue jacket and glasses&#10;&#10;Description automatically generated with low confidence">
            <a:extLst>
              <a:ext uri="{FF2B5EF4-FFF2-40B4-BE49-F238E27FC236}">
                <a16:creationId xmlns:a16="http://schemas.microsoft.com/office/drawing/2014/main" id="{0EC9EC3E-024A-4309-C7D9-D58B2630F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83" y="1626567"/>
            <a:ext cx="2259879" cy="1437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AFC1C-9599-697D-BA58-008DC2718A72}"/>
              </a:ext>
            </a:extLst>
          </p:cNvPr>
          <p:cNvSpPr txBox="1"/>
          <p:nvPr/>
        </p:nvSpPr>
        <p:spPr>
          <a:xfrm>
            <a:off x="6894283" y="1163231"/>
            <a:ext cx="2344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 Heavy" charset="0"/>
                <a:ea typeface="Avenir Heavy" charset="0"/>
                <a:cs typeface="Avenir Heavy" charset="0"/>
              </a:rPr>
              <a:t>Highways Passport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0182B-433E-9E05-61D3-A8E4E8E2F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883" y="1422400"/>
            <a:ext cx="2617668" cy="16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98EA-8631-63D5-DF6C-3058F5BB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4D6EC3-BA7C-5518-49B4-DB9616A5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Avenir Black" charset="0"/>
                <a:ea typeface="Avenir Black" charset="0"/>
                <a:cs typeface="Avenir Black" charset="0"/>
              </a:rPr>
              <a:t>Competency Cards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9DBB00-3FBC-395D-DC46-BFD1CEB800E6}"/>
              </a:ext>
            </a:extLst>
          </p:cNvPr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4D3C7-904B-49B3-5EE1-D95AEFDAA941}"/>
              </a:ext>
            </a:extLst>
          </p:cNvPr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000CA2-E18A-3292-4D0C-A8C4823652F4}"/>
              </a:ext>
            </a:extLst>
          </p:cNvPr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 Heavy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2EC98DC-3CE0-16C4-9878-48A82ABF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Avenir Black" charset="0"/>
                <a:ea typeface="Avenir Black" charset="0"/>
                <a:cs typeface="Avenir Black" charset="0"/>
              </a:rPr>
              <a:t>4</a:t>
            </a:fld>
            <a:endParaRPr lang="en-US" sz="1800" b="1" dirty="0">
              <a:solidFill>
                <a:srgbClr val="0E2129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05A871-B504-E829-2E20-B61CA0167796}"/>
              </a:ext>
            </a:extLst>
          </p:cNvPr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3989E9-AC8D-A196-9A63-640EA2A31E67}"/>
              </a:ext>
            </a:extLst>
          </p:cNvPr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EF77E7-46A9-13DE-AF86-7AEC2690F566}"/>
              </a:ext>
            </a:extLst>
          </p:cNvPr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6A791F-812D-5E19-001D-D3403682238B}"/>
              </a:ext>
            </a:extLst>
          </p:cNvPr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E9CF8E8-8782-5699-0757-FF815972A573}"/>
              </a:ext>
            </a:extLst>
          </p:cNvPr>
          <p:cNvSpPr txBox="1"/>
          <p:nvPr/>
        </p:nvSpPr>
        <p:spPr>
          <a:xfrm>
            <a:off x="778330" y="104023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Avenir Heavy" charset="0"/>
              </a:rPr>
              <a:t>CSCS</a:t>
            </a:r>
          </a:p>
        </p:txBody>
      </p:sp>
      <p:pic>
        <p:nvPicPr>
          <p:cNvPr id="8" name="Picture 7" descr="A red card with a picture of a person&#10;&#10;AI-generated content may be incorrect.">
            <a:extLst>
              <a:ext uri="{FF2B5EF4-FFF2-40B4-BE49-F238E27FC236}">
                <a16:creationId xmlns:a16="http://schemas.microsoft.com/office/drawing/2014/main" id="{01E99C35-3227-9731-50DD-C95DD6E0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30" y="1481306"/>
            <a:ext cx="2377907" cy="1493450"/>
          </a:xfrm>
          <a:prstGeom prst="rect">
            <a:avLst/>
          </a:prstGeom>
        </p:spPr>
      </p:pic>
      <p:pic>
        <p:nvPicPr>
          <p:cNvPr id="16" name="Picture 15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693651E5-0273-56B8-242C-5DDBEFF6D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30" y="4013231"/>
            <a:ext cx="2361017" cy="14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609A30-7A3F-49A5-AB98-1FE575FE57DF}">
  <ds:schemaRefs>
    <ds:schemaRef ds:uri="http://schemas.openxmlformats.org/package/2006/metadata/core-properties"/>
    <ds:schemaRef ds:uri="http://schemas.microsoft.com/office/2006/documentManagement/types"/>
    <ds:schemaRef ds:uri="bc00719f-a471-49ab-8b67-30e6520d633d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078ea3b5-7cd4-402a-949f-a81edf38a202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73E419-E9B5-4D50-A982-B817879137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E1828D-1976-428A-BC75-A9F8349CFB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</TotalTime>
  <Words>99</Words>
  <Application>Microsoft Macintosh PowerPoint</Application>
  <PresentationFormat>A4 Paper (210x297 mm)</PresentationFormat>
  <Paragraphs>48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Avenir Black</vt:lpstr>
      <vt:lpstr>Avenir Heavy</vt:lpstr>
      <vt:lpstr>Avenir Medium</vt:lpstr>
      <vt:lpstr>Calibri</vt:lpstr>
      <vt:lpstr>Calibri Light</vt:lpstr>
      <vt:lpstr>Office Theme</vt:lpstr>
      <vt:lpstr>PowerPoint Presentation</vt:lpstr>
      <vt:lpstr>Competency Summary</vt:lpstr>
      <vt:lpstr>Competency Cards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36</cp:revision>
  <cp:lastPrinted>2017-07-06T14:59:45Z</cp:lastPrinted>
  <dcterms:created xsi:type="dcterms:W3CDTF">2017-07-03T20:19:07Z</dcterms:created>
  <dcterms:modified xsi:type="dcterms:W3CDTF">2025-08-21T08:16:44Z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MediaServiceImageTags">
    <vt:lpwstr/>
  </property>
</Properties>
</file>